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259" r:id="rId3"/>
    <p:sldId id="267" r:id="rId4"/>
    <p:sldId id="261" r:id="rId5"/>
    <p:sldId id="268" r:id="rId6"/>
    <p:sldId id="265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D7E6A-CECA-4DA7-B36B-11C1D303A8C8}" v="846" dt="2022-11-18T20:57:03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rmánek Jiří" userId="a68156f4-ad7f-4ee3-8cb1-2e685adab929" providerId="ADAL" clId="{E1AD7E6A-CECA-4DA7-B36B-11C1D303A8C8}"/>
    <pc:docChg chg="custSel addSld delSld modSld sldOrd">
      <pc:chgData name="Formánek Jiří" userId="a68156f4-ad7f-4ee3-8cb1-2e685adab929" providerId="ADAL" clId="{E1AD7E6A-CECA-4DA7-B36B-11C1D303A8C8}" dt="2022-11-18T20:57:14.508" v="1140" actId="1036"/>
      <pc:docMkLst>
        <pc:docMk/>
      </pc:docMkLst>
      <pc:sldChg chg="modSp mod">
        <pc:chgData name="Formánek Jiří" userId="a68156f4-ad7f-4ee3-8cb1-2e685adab929" providerId="ADAL" clId="{E1AD7E6A-CECA-4DA7-B36B-11C1D303A8C8}" dt="2022-11-18T16:49:16.145" v="21" actId="20577"/>
        <pc:sldMkLst>
          <pc:docMk/>
          <pc:sldMk cId="827965563" sldId="256"/>
        </pc:sldMkLst>
        <pc:spChg chg="mod">
          <ac:chgData name="Formánek Jiří" userId="a68156f4-ad7f-4ee3-8cb1-2e685adab929" providerId="ADAL" clId="{E1AD7E6A-CECA-4DA7-B36B-11C1D303A8C8}" dt="2022-11-18T16:49:16.145" v="21" actId="20577"/>
          <ac:spMkLst>
            <pc:docMk/>
            <pc:sldMk cId="827965563" sldId="256"/>
            <ac:spMk id="2" creationId="{00000000-0000-0000-0000-000000000000}"/>
          </ac:spMkLst>
        </pc:spChg>
      </pc:sldChg>
      <pc:sldChg chg="modSp mod modAnim">
        <pc:chgData name="Formánek Jiří" userId="a68156f4-ad7f-4ee3-8cb1-2e685adab929" providerId="ADAL" clId="{E1AD7E6A-CECA-4DA7-B36B-11C1D303A8C8}" dt="2022-11-18T17:12:12.426" v="660" actId="113"/>
        <pc:sldMkLst>
          <pc:docMk/>
          <pc:sldMk cId="2687908280" sldId="259"/>
        </pc:sldMkLst>
        <pc:spChg chg="mod">
          <ac:chgData name="Formánek Jiří" userId="a68156f4-ad7f-4ee3-8cb1-2e685adab929" providerId="ADAL" clId="{E1AD7E6A-CECA-4DA7-B36B-11C1D303A8C8}" dt="2022-11-18T17:03:29.274" v="461" actId="20577"/>
          <ac:spMkLst>
            <pc:docMk/>
            <pc:sldMk cId="2687908280" sldId="259"/>
            <ac:spMk id="2" creationId="{00000000-0000-0000-0000-000000000000}"/>
          </ac:spMkLst>
        </pc:spChg>
        <pc:spChg chg="mod">
          <ac:chgData name="Formánek Jiří" userId="a68156f4-ad7f-4ee3-8cb1-2e685adab929" providerId="ADAL" clId="{E1AD7E6A-CECA-4DA7-B36B-11C1D303A8C8}" dt="2022-11-18T17:12:12.426" v="660" actId="113"/>
          <ac:spMkLst>
            <pc:docMk/>
            <pc:sldMk cId="2687908280" sldId="259"/>
            <ac:spMk id="3" creationId="{00000000-0000-0000-0000-000000000000}"/>
          </ac:spMkLst>
        </pc:spChg>
      </pc:sldChg>
      <pc:sldChg chg="addSp delSp modSp mod ord modAnim">
        <pc:chgData name="Formánek Jiří" userId="a68156f4-ad7f-4ee3-8cb1-2e685adab929" providerId="ADAL" clId="{E1AD7E6A-CECA-4DA7-B36B-11C1D303A8C8}" dt="2022-11-18T20:56:12.315" v="1085" actId="20577"/>
        <pc:sldMkLst>
          <pc:docMk/>
          <pc:sldMk cId="2562741874" sldId="261"/>
        </pc:sldMkLst>
        <pc:spChg chg="mod">
          <ac:chgData name="Formánek Jiří" userId="a68156f4-ad7f-4ee3-8cb1-2e685adab929" providerId="ADAL" clId="{E1AD7E6A-CECA-4DA7-B36B-11C1D303A8C8}" dt="2022-11-18T17:17:09.619" v="769" actId="20577"/>
          <ac:spMkLst>
            <pc:docMk/>
            <pc:sldMk cId="2562741874" sldId="261"/>
            <ac:spMk id="2" creationId="{00000000-0000-0000-0000-000000000000}"/>
          </ac:spMkLst>
        </pc:spChg>
        <pc:spChg chg="mod">
          <ac:chgData name="Formánek Jiří" userId="a68156f4-ad7f-4ee3-8cb1-2e685adab929" providerId="ADAL" clId="{E1AD7E6A-CECA-4DA7-B36B-11C1D303A8C8}" dt="2022-11-18T20:56:12.315" v="1085" actId="20577"/>
          <ac:spMkLst>
            <pc:docMk/>
            <pc:sldMk cId="2562741874" sldId="261"/>
            <ac:spMk id="3" creationId="{00000000-0000-0000-0000-000000000000}"/>
          </ac:spMkLst>
        </pc:spChg>
        <pc:picChg chg="add del mod">
          <ac:chgData name="Formánek Jiří" userId="a68156f4-ad7f-4ee3-8cb1-2e685adab929" providerId="ADAL" clId="{E1AD7E6A-CECA-4DA7-B36B-11C1D303A8C8}" dt="2022-11-18T17:18:07.109" v="788" actId="478"/>
          <ac:picMkLst>
            <pc:docMk/>
            <pc:sldMk cId="2562741874" sldId="261"/>
            <ac:picMk id="5" creationId="{0D266C55-0A74-3393-8E2E-2962B4B0BC80}"/>
          </ac:picMkLst>
        </pc:picChg>
        <pc:picChg chg="add mod">
          <ac:chgData name="Formánek Jiří" userId="a68156f4-ad7f-4ee3-8cb1-2e685adab929" providerId="ADAL" clId="{E1AD7E6A-CECA-4DA7-B36B-11C1D303A8C8}" dt="2022-11-18T20:53:27.171" v="1067" actId="1076"/>
          <ac:picMkLst>
            <pc:docMk/>
            <pc:sldMk cId="2562741874" sldId="261"/>
            <ac:picMk id="7" creationId="{E5C68C58-D2B9-5748-6DB6-736A89007430}"/>
          </ac:picMkLst>
        </pc:picChg>
      </pc:sldChg>
      <pc:sldChg chg="modSp del mod">
        <pc:chgData name="Formánek Jiří" userId="a68156f4-ad7f-4ee3-8cb1-2e685adab929" providerId="ADAL" clId="{E1AD7E6A-CECA-4DA7-B36B-11C1D303A8C8}" dt="2022-11-18T17:43:19.244" v="997" actId="47"/>
        <pc:sldMkLst>
          <pc:docMk/>
          <pc:sldMk cId="2026200077" sldId="262"/>
        </pc:sldMkLst>
        <pc:spChg chg="mod">
          <ac:chgData name="Formánek Jiří" userId="a68156f4-ad7f-4ee3-8cb1-2e685adab929" providerId="ADAL" clId="{E1AD7E6A-CECA-4DA7-B36B-11C1D303A8C8}" dt="2022-11-18T17:16:33.561" v="737" actId="20577"/>
          <ac:spMkLst>
            <pc:docMk/>
            <pc:sldMk cId="2026200077" sldId="262"/>
            <ac:spMk id="2" creationId="{00000000-0000-0000-0000-000000000000}"/>
          </ac:spMkLst>
        </pc:spChg>
      </pc:sldChg>
      <pc:sldChg chg="del">
        <pc:chgData name="Formánek Jiří" userId="a68156f4-ad7f-4ee3-8cb1-2e685adab929" providerId="ADAL" clId="{E1AD7E6A-CECA-4DA7-B36B-11C1D303A8C8}" dt="2022-11-18T17:43:19.244" v="997" actId="47"/>
        <pc:sldMkLst>
          <pc:docMk/>
          <pc:sldMk cId="69123803" sldId="263"/>
        </pc:sldMkLst>
      </pc:sldChg>
      <pc:sldChg chg="del">
        <pc:chgData name="Formánek Jiří" userId="a68156f4-ad7f-4ee3-8cb1-2e685adab929" providerId="ADAL" clId="{E1AD7E6A-CECA-4DA7-B36B-11C1D303A8C8}" dt="2022-11-18T17:43:19.244" v="997" actId="47"/>
        <pc:sldMkLst>
          <pc:docMk/>
          <pc:sldMk cId="476581847" sldId="264"/>
        </pc:sldMkLst>
      </pc:sldChg>
      <pc:sldChg chg="modSp add modAnim">
        <pc:chgData name="Formánek Jiří" userId="a68156f4-ad7f-4ee3-8cb1-2e685adab929" providerId="ADAL" clId="{E1AD7E6A-CECA-4DA7-B36B-11C1D303A8C8}" dt="2022-11-18T20:46:07.445" v="1054" actId="20577"/>
        <pc:sldMkLst>
          <pc:docMk/>
          <pc:sldMk cId="2065487553" sldId="265"/>
        </pc:sldMkLst>
        <pc:spChg chg="mod">
          <ac:chgData name="Formánek Jiří" userId="a68156f4-ad7f-4ee3-8cb1-2e685adab929" providerId="ADAL" clId="{E1AD7E6A-CECA-4DA7-B36B-11C1D303A8C8}" dt="2022-11-18T20:46:07.445" v="1054" actId="20577"/>
          <ac:spMkLst>
            <pc:docMk/>
            <pc:sldMk cId="2065487553" sldId="265"/>
            <ac:spMk id="3" creationId="{00000000-0000-0000-0000-000000000000}"/>
          </ac:spMkLst>
        </pc:spChg>
      </pc:sldChg>
      <pc:sldChg chg="modSp add mod modAnim">
        <pc:chgData name="Formánek Jiří" userId="a68156f4-ad7f-4ee3-8cb1-2e685adab929" providerId="ADAL" clId="{E1AD7E6A-CECA-4DA7-B36B-11C1D303A8C8}" dt="2022-11-18T20:57:14.508" v="1140" actId="1036"/>
        <pc:sldMkLst>
          <pc:docMk/>
          <pc:sldMk cId="254741105" sldId="266"/>
        </pc:sldMkLst>
        <pc:spChg chg="mod">
          <ac:chgData name="Formánek Jiří" userId="a68156f4-ad7f-4ee3-8cb1-2e685adab929" providerId="ADAL" clId="{E1AD7E6A-CECA-4DA7-B36B-11C1D303A8C8}" dt="2022-11-18T20:57:03.528" v="1092" actId="20577"/>
          <ac:spMkLst>
            <pc:docMk/>
            <pc:sldMk cId="254741105" sldId="266"/>
            <ac:spMk id="3" creationId="{00000000-0000-0000-0000-000000000000}"/>
          </ac:spMkLst>
        </pc:spChg>
        <pc:picChg chg="mod">
          <ac:chgData name="Formánek Jiří" userId="a68156f4-ad7f-4ee3-8cb1-2e685adab929" providerId="ADAL" clId="{E1AD7E6A-CECA-4DA7-B36B-11C1D303A8C8}" dt="2022-11-18T20:57:14.508" v="1140" actId="1036"/>
          <ac:picMkLst>
            <pc:docMk/>
            <pc:sldMk cId="254741105" sldId="266"/>
            <ac:picMk id="5" creationId="{0D266C55-0A74-3393-8E2E-2962B4B0BC80}"/>
          </ac:picMkLst>
        </pc:picChg>
      </pc:sldChg>
      <pc:sldChg chg="delSp modSp add mod ord modAnim">
        <pc:chgData name="Formánek Jiří" userId="a68156f4-ad7f-4ee3-8cb1-2e685adab929" providerId="ADAL" clId="{E1AD7E6A-CECA-4DA7-B36B-11C1D303A8C8}" dt="2022-11-18T20:55:15.943" v="1081" actId="20577"/>
        <pc:sldMkLst>
          <pc:docMk/>
          <pc:sldMk cId="2414543986" sldId="267"/>
        </pc:sldMkLst>
        <pc:spChg chg="mod">
          <ac:chgData name="Formánek Jiří" userId="a68156f4-ad7f-4ee3-8cb1-2e685adab929" providerId="ADAL" clId="{E1AD7E6A-CECA-4DA7-B36B-11C1D303A8C8}" dt="2022-11-18T17:23:59.486" v="812" actId="20577"/>
          <ac:spMkLst>
            <pc:docMk/>
            <pc:sldMk cId="2414543986" sldId="267"/>
            <ac:spMk id="2" creationId="{00000000-0000-0000-0000-000000000000}"/>
          </ac:spMkLst>
        </pc:spChg>
        <pc:spChg chg="mod">
          <ac:chgData name="Formánek Jiří" userId="a68156f4-ad7f-4ee3-8cb1-2e685adab929" providerId="ADAL" clId="{E1AD7E6A-CECA-4DA7-B36B-11C1D303A8C8}" dt="2022-11-18T20:55:15.943" v="1081" actId="20577"/>
          <ac:spMkLst>
            <pc:docMk/>
            <pc:sldMk cId="2414543986" sldId="267"/>
            <ac:spMk id="3" creationId="{00000000-0000-0000-0000-000000000000}"/>
          </ac:spMkLst>
        </pc:spChg>
        <pc:picChg chg="del">
          <ac:chgData name="Formánek Jiří" userId="a68156f4-ad7f-4ee3-8cb1-2e685adab929" providerId="ADAL" clId="{E1AD7E6A-CECA-4DA7-B36B-11C1D303A8C8}" dt="2022-11-18T17:24:39.616" v="838" actId="478"/>
          <ac:picMkLst>
            <pc:docMk/>
            <pc:sldMk cId="2414543986" sldId="267"/>
            <ac:picMk id="7" creationId="{E5C68C58-D2B9-5748-6DB6-736A89007430}"/>
          </ac:picMkLst>
        </pc:picChg>
      </pc:sldChg>
      <pc:sldChg chg="delSp modSp add mod modAnim">
        <pc:chgData name="Formánek Jiří" userId="a68156f4-ad7f-4ee3-8cb1-2e685adab929" providerId="ADAL" clId="{E1AD7E6A-CECA-4DA7-B36B-11C1D303A8C8}" dt="2022-11-18T20:52:56.081" v="1062" actId="20577"/>
        <pc:sldMkLst>
          <pc:docMk/>
          <pc:sldMk cId="2487535535" sldId="268"/>
        </pc:sldMkLst>
        <pc:spChg chg="mod">
          <ac:chgData name="Formánek Jiří" userId="a68156f4-ad7f-4ee3-8cb1-2e685adab929" providerId="ADAL" clId="{E1AD7E6A-CECA-4DA7-B36B-11C1D303A8C8}" dt="2022-11-18T17:40:01.611" v="984" actId="20577"/>
          <ac:spMkLst>
            <pc:docMk/>
            <pc:sldMk cId="2487535535" sldId="268"/>
            <ac:spMk id="2" creationId="{00000000-0000-0000-0000-000000000000}"/>
          </ac:spMkLst>
        </pc:spChg>
        <pc:spChg chg="mod">
          <ac:chgData name="Formánek Jiří" userId="a68156f4-ad7f-4ee3-8cb1-2e685adab929" providerId="ADAL" clId="{E1AD7E6A-CECA-4DA7-B36B-11C1D303A8C8}" dt="2022-11-18T20:52:56.081" v="1062" actId="20577"/>
          <ac:spMkLst>
            <pc:docMk/>
            <pc:sldMk cId="2487535535" sldId="268"/>
            <ac:spMk id="3" creationId="{00000000-0000-0000-0000-000000000000}"/>
          </ac:spMkLst>
        </pc:spChg>
        <pc:picChg chg="del">
          <ac:chgData name="Formánek Jiří" userId="a68156f4-ad7f-4ee3-8cb1-2e685adab929" providerId="ADAL" clId="{E1AD7E6A-CECA-4DA7-B36B-11C1D303A8C8}" dt="2022-11-18T17:32:52.842" v="963" actId="478"/>
          <ac:picMkLst>
            <pc:docMk/>
            <pc:sldMk cId="2487535535" sldId="268"/>
            <ac:picMk id="7" creationId="{E5C68C58-D2B9-5748-6DB6-736A890074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EA071-4238-4B66-A98D-261649AA5140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F4E4C-77D6-4A31-ADE7-113176813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78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14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08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1725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62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0560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9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79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38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9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9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0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12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87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8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69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10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290B-2998-4E0F-A0AB-BB9A0BCDD482}" type="datetimeFigureOut">
              <a:rPr lang="cs-CZ" smtClean="0"/>
              <a:t>18.11.2022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B68F65-6ECF-468D-8CCD-4A91FB70BA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18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ta-skol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ta-skola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delta-skola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ta-skola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ta-skola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elta-skol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2392" y="2404534"/>
            <a:ext cx="8478078" cy="1646302"/>
          </a:xfrm>
        </p:spPr>
        <p:txBody>
          <a:bodyPr/>
          <a:lstStyle/>
          <a:p>
            <a:r>
              <a:rPr lang="cs-CZ" dirty="0"/>
              <a:t>Den otevřených dveří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Jiří Formánek, DELTA – SŠ informatiky a ekonomie, Pardubice</a:t>
            </a:r>
          </a:p>
        </p:txBody>
      </p:sp>
    </p:spTree>
    <p:extLst>
      <p:ext uri="{BB962C8B-B14F-4D97-AF65-F5344CB8AC3E}">
        <p14:creationId xmlns:p14="http://schemas.microsoft.com/office/powerpoint/2010/main" val="82796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10270066" cy="4699000"/>
          </a:xfrm>
        </p:spPr>
        <p:txBody>
          <a:bodyPr>
            <a:noAutofit/>
          </a:bodyPr>
          <a:lstStyle/>
          <a:p>
            <a:r>
              <a:rPr lang="cs-CZ" sz="3600" dirty="0"/>
              <a:t>Odborné předměty (45%):</a:t>
            </a:r>
          </a:p>
          <a:p>
            <a:pPr lvl="1"/>
            <a:r>
              <a:rPr lang="cs-CZ" sz="2800" dirty="0"/>
              <a:t>Předměty zaměření: Programování/ Počítačová grafika a internetový marketing</a:t>
            </a:r>
          </a:p>
          <a:p>
            <a:pPr lvl="1"/>
            <a:r>
              <a:rPr lang="cs-CZ" sz="2800" dirty="0"/>
              <a:t>Počítačové systémy a sítě</a:t>
            </a:r>
            <a:endParaRPr lang="cs-CZ" sz="3400" dirty="0"/>
          </a:p>
          <a:p>
            <a:r>
              <a:rPr lang="cs-CZ" sz="3600" dirty="0"/>
              <a:t>Všeobecně vzdělávací:</a:t>
            </a:r>
          </a:p>
          <a:p>
            <a:pPr lvl="1"/>
            <a:r>
              <a:rPr lang="cs-CZ" sz="2800" dirty="0"/>
              <a:t>AJ, MA (27%)</a:t>
            </a:r>
            <a:endParaRPr lang="cs-CZ" sz="3400" dirty="0"/>
          </a:p>
          <a:p>
            <a:r>
              <a:rPr lang="cs-CZ" sz="2800" dirty="0"/>
              <a:t>viz.: </a:t>
            </a:r>
            <a:r>
              <a:rPr lang="cs-CZ" sz="2800" dirty="0">
                <a:hlinkClick r:id="rId2"/>
              </a:rPr>
              <a:t>www.delta-skola.cz</a:t>
            </a:r>
            <a:r>
              <a:rPr lang="cs-CZ" sz="2800" dirty="0"/>
              <a:t> -&gt; Zájemci o studium -&gt;</a:t>
            </a:r>
            <a:r>
              <a:rPr lang="cs-CZ" sz="2800" b="1" dirty="0"/>
              <a:t>Studijní plán</a:t>
            </a:r>
          </a:p>
        </p:txBody>
      </p:sp>
    </p:spTree>
    <p:extLst>
      <p:ext uri="{BB962C8B-B14F-4D97-AF65-F5344CB8AC3E}">
        <p14:creationId xmlns:p14="http://schemas.microsoft.com/office/powerpoint/2010/main" val="268790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v odborných soutěžích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10270066" cy="4699000"/>
          </a:xfrm>
        </p:spPr>
        <p:txBody>
          <a:bodyPr>
            <a:noAutofit/>
          </a:bodyPr>
          <a:lstStyle/>
          <a:p>
            <a:r>
              <a:rPr lang="cs-CZ" dirty="0"/>
              <a:t>2021/22 (44. ročník), Kutná Hora: </a:t>
            </a:r>
            <a:r>
              <a:rPr lang="cs-CZ" b="1" dirty="0"/>
              <a:t>1. místo v celostátním kole</a:t>
            </a:r>
            <a:r>
              <a:rPr lang="cs-CZ" dirty="0"/>
              <a:t> + postup na mezinárodní soutěž EU </a:t>
            </a:r>
            <a:r>
              <a:rPr lang="cs-CZ" dirty="0" err="1"/>
              <a:t>Competition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Scientists</a:t>
            </a:r>
            <a:r>
              <a:rPr lang="cs-CZ" dirty="0"/>
              <a:t> EUCYS v Bruselu, Michal Maděra a Josef Kahoun, projekt: </a:t>
            </a:r>
            <a:r>
              <a:rPr lang="cs-CZ" dirty="0" err="1"/>
              <a:t>Codeventure</a:t>
            </a:r>
            <a:r>
              <a:rPr lang="cs-CZ" dirty="0"/>
              <a:t>,</a:t>
            </a:r>
          </a:p>
          <a:p>
            <a:r>
              <a:rPr lang="cs-CZ" dirty="0"/>
              <a:t>2020/21 (43. ročník), on-line: </a:t>
            </a:r>
            <a:r>
              <a:rPr lang="cs-CZ" b="1" dirty="0"/>
              <a:t>2. místo v celostátním kole</a:t>
            </a:r>
            <a:r>
              <a:rPr lang="cs-CZ" dirty="0"/>
              <a:t>, Vít Falta, projekt: BurzaŠkol.Online,</a:t>
            </a:r>
          </a:p>
          <a:p>
            <a:r>
              <a:rPr lang="cs-CZ" dirty="0"/>
              <a:t>2018/19 (41. ročník), Opava: </a:t>
            </a:r>
            <a:r>
              <a:rPr lang="cs-CZ" b="1" dirty="0"/>
              <a:t>1. místo v celostátním kole</a:t>
            </a:r>
            <a:r>
              <a:rPr lang="cs-CZ" dirty="0"/>
              <a:t>, Luboš Zápotočný, projekt: UčmeKód.eu,</a:t>
            </a:r>
          </a:p>
          <a:p>
            <a:r>
              <a:rPr lang="cs-CZ" dirty="0"/>
              <a:t>2017/18 (40. ročník), Olomouc: </a:t>
            </a:r>
            <a:r>
              <a:rPr lang="cs-CZ" b="1" dirty="0"/>
              <a:t>1. místo v celostátním kole</a:t>
            </a:r>
            <a:r>
              <a:rPr lang="cs-CZ" dirty="0"/>
              <a:t> + cena Nadačního fondu Jaroslava Heyrovského, Daniel Krejčí, projekt: Lovci perel</a:t>
            </a:r>
          </a:p>
          <a:p>
            <a:r>
              <a:rPr lang="cs-CZ" b="1" dirty="0"/>
              <a:t>vítězství v krajském kole SOČ v Pardubickém kraji 5 let v řadě.</a:t>
            </a:r>
            <a:r>
              <a:rPr lang="cs-CZ" dirty="0"/>
              <a:t> </a:t>
            </a:r>
          </a:p>
          <a:p>
            <a:r>
              <a:rPr lang="cs-CZ" sz="2400" dirty="0"/>
              <a:t>viz. </a:t>
            </a:r>
            <a:r>
              <a:rPr lang="cs-CZ" sz="2400" dirty="0">
                <a:hlinkClick r:id="rId2"/>
              </a:rPr>
              <a:t>www.delta-skola.cz</a:t>
            </a:r>
            <a:r>
              <a:rPr lang="cs-CZ" sz="2400" dirty="0"/>
              <a:t> -&gt;Zájemci o studium -&gt;</a:t>
            </a:r>
            <a:r>
              <a:rPr lang="cs-CZ" sz="2400" b="1" dirty="0"/>
              <a:t>Úspěchy našich studentů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1454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u státních maturit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10270066" cy="4699000"/>
          </a:xfrm>
        </p:spPr>
        <p:txBody>
          <a:bodyPr>
            <a:noAutofit/>
          </a:bodyPr>
          <a:lstStyle/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viz. </a:t>
            </a:r>
            <a:r>
              <a:rPr lang="cs-CZ" sz="2400" dirty="0">
                <a:hlinkClick r:id="rId2"/>
              </a:rPr>
              <a:t>www.delta-skola.cz</a:t>
            </a:r>
            <a:r>
              <a:rPr lang="cs-CZ" sz="2400" dirty="0"/>
              <a:t> -&gt;Zájemci o studium -&gt;</a:t>
            </a:r>
            <a:r>
              <a:rPr lang="cs-CZ" sz="2400" b="1" dirty="0"/>
              <a:t>Výsledky u státních maturit</a:t>
            </a:r>
            <a:endParaRPr lang="cs-CZ" sz="1800" b="1" dirty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5C68C58-D2B9-5748-6DB6-736A89007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1427060"/>
            <a:ext cx="114490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4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absolventů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05017"/>
            <a:ext cx="10270066" cy="5324384"/>
          </a:xfrm>
        </p:spPr>
        <p:txBody>
          <a:bodyPr>
            <a:noAutofit/>
          </a:bodyPr>
          <a:lstStyle/>
          <a:p>
            <a:r>
              <a:rPr lang="cs-CZ" sz="1400" b="1" dirty="0"/>
              <a:t>2021/2022 (37 absolventů)</a:t>
            </a:r>
          </a:p>
          <a:p>
            <a:pPr lvl="1"/>
            <a:r>
              <a:rPr lang="cs-CZ" sz="1400" dirty="0"/>
              <a:t>27 absolventů (73%) pokračuje ve studiu na VŠ:</a:t>
            </a:r>
          </a:p>
          <a:p>
            <a:pPr lvl="2"/>
            <a:r>
              <a:rPr lang="cs-CZ" sz="1200" dirty="0"/>
              <a:t>9x Univerzita Hradec Králové - Fakulta informatiky a managementu,</a:t>
            </a:r>
          </a:p>
          <a:p>
            <a:pPr lvl="2"/>
            <a:r>
              <a:rPr lang="cs-CZ" sz="1200" dirty="0"/>
              <a:t>7x Univerzita Pardubice, Fakulta </a:t>
            </a:r>
            <a:r>
              <a:rPr lang="cs-CZ" sz="1200" dirty="0" err="1"/>
              <a:t>ekonomicko-správní</a:t>
            </a:r>
            <a:r>
              <a:rPr lang="cs-CZ" sz="1200" dirty="0"/>
              <a:t>,</a:t>
            </a:r>
          </a:p>
          <a:p>
            <a:pPr lvl="2"/>
            <a:r>
              <a:rPr lang="cs-CZ" sz="1200" b="1" dirty="0"/>
              <a:t>4x ČVUT, Praha - Fakulta informačních technologií,</a:t>
            </a:r>
          </a:p>
          <a:p>
            <a:pPr lvl="2"/>
            <a:r>
              <a:rPr lang="cs-CZ" sz="1200" b="1" dirty="0"/>
              <a:t>1x VUT, Brno - Fakulta informačních technologií,</a:t>
            </a:r>
          </a:p>
          <a:p>
            <a:pPr lvl="2"/>
            <a:r>
              <a:rPr lang="cs-CZ" sz="1200" dirty="0"/>
              <a:t>1x Univerzita Pardubice, Fakulta elektrotechniky a informatiky,</a:t>
            </a:r>
          </a:p>
          <a:p>
            <a:pPr lvl="2"/>
            <a:r>
              <a:rPr lang="cs-CZ" sz="1200" dirty="0"/>
              <a:t>…</a:t>
            </a:r>
          </a:p>
          <a:p>
            <a:r>
              <a:rPr lang="cs-CZ" sz="1400" dirty="0"/>
              <a:t>4 absolventi programují v různých firmách,</a:t>
            </a:r>
          </a:p>
          <a:p>
            <a:r>
              <a:rPr lang="cs-CZ" sz="1400" dirty="0"/>
              <a:t>2 absolventi pracují v oblasti marketingu,</a:t>
            </a:r>
          </a:p>
          <a:p>
            <a:r>
              <a:rPr lang="cs-CZ" sz="1400" dirty="0"/>
              <a:t>2 absolventi pracují jako technická podpora a síťaři v různých firmách,</a:t>
            </a:r>
          </a:p>
          <a:p>
            <a:r>
              <a:rPr lang="cs-CZ" sz="1400" dirty="0"/>
              <a:t>1 absolvent pracuje jako zvukař,</a:t>
            </a:r>
          </a:p>
          <a:p>
            <a:r>
              <a:rPr lang="cs-CZ" sz="1400" dirty="0"/>
              <a:t>1 absolvent pracuje jako grafik,</a:t>
            </a:r>
          </a:p>
          <a:p>
            <a:r>
              <a:rPr lang="cs-CZ" sz="1400" dirty="0"/>
              <a:t>2 absolventi pracují zcela mimo obor,</a:t>
            </a:r>
          </a:p>
          <a:p>
            <a:r>
              <a:rPr lang="cs-CZ" sz="1400" dirty="0"/>
              <a:t>o 3 absolventech zatím nemáme zprávy</a:t>
            </a:r>
          </a:p>
          <a:p>
            <a:r>
              <a:rPr lang="cs-CZ" dirty="0"/>
              <a:t>viz. </a:t>
            </a:r>
            <a:r>
              <a:rPr lang="cs-CZ" dirty="0">
                <a:hlinkClick r:id="rId2"/>
              </a:rPr>
              <a:t>www.delta-skola.cz</a:t>
            </a:r>
            <a:r>
              <a:rPr lang="cs-CZ" dirty="0"/>
              <a:t> -&gt;Zájemci o studium -&gt;</a:t>
            </a:r>
            <a:r>
              <a:rPr lang="cs-CZ" b="1" dirty="0"/>
              <a:t>Uplatnění absolventů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8753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přijímacího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10270066" cy="4699000"/>
          </a:xfrm>
        </p:spPr>
        <p:txBody>
          <a:bodyPr>
            <a:noAutofit/>
          </a:bodyPr>
          <a:lstStyle/>
          <a:p>
            <a:r>
              <a:rPr lang="cs-CZ" sz="3600" dirty="0"/>
              <a:t>Přijmeme 48 uchazečů</a:t>
            </a:r>
          </a:p>
          <a:p>
            <a:r>
              <a:rPr lang="cs-CZ" sz="3600" dirty="0"/>
              <a:t>Přijímací zkoušky (MA, ČJ) – max. 2x50 bodů</a:t>
            </a:r>
          </a:p>
          <a:p>
            <a:r>
              <a:rPr lang="cs-CZ" sz="3600" dirty="0"/>
              <a:t>Prokazatelný, dlouhodobý zájem o obor – max. 5 bodů </a:t>
            </a:r>
          </a:p>
          <a:p>
            <a:r>
              <a:rPr lang="cs-CZ" sz="3600" dirty="0"/>
              <a:t>Známky na ZŠ – max. 12 bodů</a:t>
            </a:r>
          </a:p>
          <a:p>
            <a:r>
              <a:rPr lang="cs-CZ" sz="3600" dirty="0"/>
              <a:t>„Nepokazit přijímačky“ (ne hůř než průměr-7)</a:t>
            </a:r>
          </a:p>
          <a:p>
            <a:r>
              <a:rPr lang="cs-CZ" sz="2800" dirty="0"/>
              <a:t>viz.: </a:t>
            </a:r>
            <a:r>
              <a:rPr lang="cs-CZ" sz="2800" dirty="0">
                <a:hlinkClick r:id="rId2"/>
              </a:rPr>
              <a:t>www.delta-skola.cz</a:t>
            </a:r>
            <a:r>
              <a:rPr lang="cs-CZ" sz="2800" dirty="0"/>
              <a:t> -&gt; Zájemci o studium -&gt;</a:t>
            </a:r>
            <a:r>
              <a:rPr lang="cs-CZ" sz="2800" b="1" dirty="0"/>
              <a:t>Kritéria přijímacího řízení</a:t>
            </a:r>
          </a:p>
        </p:txBody>
      </p:sp>
    </p:spTree>
    <p:extLst>
      <p:ext uri="{BB962C8B-B14F-4D97-AF65-F5344CB8AC3E}">
        <p14:creationId xmlns:p14="http://schemas.microsoft.com/office/powerpoint/2010/main" val="206548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uchazečů v minulosti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10270066" cy="4699000"/>
          </a:xfrm>
        </p:spPr>
        <p:txBody>
          <a:bodyPr>
            <a:noAutofit/>
          </a:bodyPr>
          <a:lstStyle/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viz. </a:t>
            </a:r>
            <a:r>
              <a:rPr lang="cs-CZ" sz="2400" dirty="0">
                <a:hlinkClick r:id="rId2"/>
              </a:rPr>
              <a:t>www.delta-skola.cz</a:t>
            </a:r>
            <a:r>
              <a:rPr lang="cs-CZ" sz="2400" dirty="0"/>
              <a:t> -&gt;Zájemci o studium -&gt;</a:t>
            </a:r>
            <a:r>
              <a:rPr lang="cs-CZ" sz="2400" b="1" dirty="0"/>
              <a:t>Výsledky přijímacích zkoušek z minulých let</a:t>
            </a:r>
            <a:endParaRPr lang="cs-CZ" sz="1800" b="1" dirty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266C55-0A74-3393-8E2E-2962B4B0B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63" y="1241135"/>
            <a:ext cx="9393335" cy="379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s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10835</TotalTime>
  <Words>439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Faseta</vt:lpstr>
      <vt:lpstr>Den otevřených dveří</vt:lpstr>
      <vt:lpstr>Obsah výuky</vt:lpstr>
      <vt:lpstr>Výsledky v odborných soutěžích</vt:lpstr>
      <vt:lpstr>Výsledky u státních maturit</vt:lpstr>
      <vt:lpstr>Uplatnění absolventů</vt:lpstr>
      <vt:lpstr>Kritéria přijímacího řízení</vt:lpstr>
      <vt:lpstr>Počty uchazečů v minulosti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BurzaŠkol.Online verze 2.0</dc:title>
  <dc:creator>Formánek Jiří</dc:creator>
  <cp:lastModifiedBy>Formánek Jiří</cp:lastModifiedBy>
  <cp:revision>64</cp:revision>
  <dcterms:created xsi:type="dcterms:W3CDTF">2015-09-02T07:07:00Z</dcterms:created>
  <dcterms:modified xsi:type="dcterms:W3CDTF">2022-11-18T20:57:19Z</dcterms:modified>
</cp:coreProperties>
</file>